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Action1.xml" ContentType="application/vnd.ms-office.inkAction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ink/inkAction2.xml" ContentType="application/vnd.ms-office.inkAction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Source Code Pro" panose="020B0604020202020204" charset="0"/>
      <p:regular r:id="rId19"/>
      <p:bold r:id="rId20"/>
    </p:embeddedFont>
    <p:embeddedFont>
      <p:font typeface="Amatic SC" panose="020B0604020202020204" charset="-79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7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microsoft.com/office/2015/10/relationships/revisionInfo" Target="revisionInfo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00" units="cm"/>
          <inkml:channel name="Y" type="integer" max="900" units="cm"/>
          <inkml:channel name="T" type="integer" max="2.14748E9" units="dev"/>
        </inkml:traceFormat>
        <inkml:channelProperties>
          <inkml:channelProperty channel="X" name="resolution" value="41.88482" units="1/cm"/>
          <inkml:channelProperty channel="Y" name="resolution" value="41.86047" units="1/cm"/>
          <inkml:channelProperty channel="T" name="resolution" value="1" units="1/dev"/>
        </inkml:channelProperties>
      </inkml:inkSource>
      <inkml:timestamp xml:id="ts0" timeString="2018-04-10T07:45:05.4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8774">
    <iact:property name="dataType"/>
    <iact:actionData xml:id="d0">
      <inkml:trace xmlns:inkml="http://www.w3.org/2003/InkML" xml:id="stk0" contextRef="#ctx0" brushRef="#br0">8383 8636 0,'-21'21'50,"0"0"-34,21 42 0,0-21 0,0 0-3,0 0-4,42-21-6,0 21 8,-21 21 0,-21-21 1,21-21-10,42 0 7,-42 0-5,21 0 5,-21 0-7,0 0 16,0 0-15,0 0 9,21-21-1,-21 42-9,21 0 7,-21 0-4,21-21-2,0 21 1,-21 0 2,0-21-4,21-21-1,-21 42 1,21-21 3,-21 21-2,21 0 3,0-21-2,-21 0-1,0 0-1,21 0 2,21 0 2,-42 21-1,21-21-2,-21 21 4,0-21-1,0 0 1,0 0-1,21-21 16,-21 21-16,-21 21 4,42-21-9,0 21 14,0 1-6,0-22 8,-21 21-10,22-21 0,-22 0-5,21 0 9,-21 0-8,21 0 3,-21 21 0,0-21-1,0 21 1,0-21-1,0 0-1,0 0-1,42-21 5,-42 21-5,21 0-3,-21 0 3,0 0 6,0 21-4,0-21-3,21 0 0,-21 0 1,21 0 5,-21 0-5,21 0 1,0-21-1,-21 21-1,0 0 3,21 0-2,21 0-1,-42 21 5,21-21 1,0 21-2,0-21 2,0 0-6,21 0 8,-42 0-6,21 0-2,-21 0 0,0 0 4,21 21 1,0-21-2,-21 21-1,21-21 4,0-21-2,0 0-1,-21 21-1,21 21 6,0-21-1,21-21 4,-21 0 5,0 0-11,-21 21 0,21 0 8,-21 21-9,0-21 0,0 21-1,21-21 1,0-21 2,-21 21 0,21 0-7,0-21 3,-21 21-2,-21 21 3,21-21-1,42-21-3,-21 0 7,-21 42-4,21-21 1,0 0 1,0-21-1,-20 21-2,-22 21 0,42-21 1,0-21 6,0 0-5,-21 21-4,21 0 5,0-21-4,-21 21 1,-21 42 4,42-42-1,0 0 0,-21 0-1,21 0-2,-21 0 3,0 0-4,0 0 0,0 0 7,42-21-1,-42 22 1,21-1-6,-21 21-1,0-21 7,21 0-1,-21 0-6,0 0 8,42 0 2,-42 21-2,21-21-5,0-21 8,-21 21-5,0 0-2,21-21 10,-21 42-11,21-21 10,-21 21-13,21-21 4,-21 0 4,0 0-2,21-21 3,-21 21 3,0 0-8,0 0 10,21 0-8,0-21-4,-21 42 9,0 0 2,0-21-8,21 0 3,-21 0-4,0 0-1,0 0 4,21 21-6,0-21 3,0-21 3,-21 42-2,21-21-6,-21 21 3,0-21-3,42-21 10,-42 21-9,21 0 1,0 0 4,-21 21-2,0-21 1,21 21 6,21-21 57,-21 0-65</inkml:trace>
    </iact:actionData>
  </iact:action>
  <iact:action type="add" startTime="24057">
    <iact:property name="dataType"/>
    <iact:actionData xml:id="d1">
      <inkml:trace xmlns:inkml="http://www.w3.org/2003/InkML" xml:id="stk1" contextRef="#ctx0" brushRef="#br0">17102 11703 0,'-42'0'36,"0"0"-30,-21 0-5,21 0 13,0 0-10,0 0 10,0 0-5,-21 0-1,21 21-4,-22-21 1,22 0 3,0 0 4,-21 0 7,21 42-11,0-21 7,0 0 5,0-21-4,21 21-15,21 21 16,-21-21-13,-42-21 8,21 0 9,0 0-8,21 21 12,0 22-17,0-22-3,-21-21 30,-21 0 16,21 0-23,0 0 19,21 42-10</inkml:trace>
    </iact:actionData>
  </iact:action>
  <iact:action type="add" startTime="25029">
    <iact:property name="dataType"/>
    <iact:actionData xml:id="d2">
      <inkml:trace xmlns:inkml="http://www.w3.org/2003/InkML" xml:id="stk2" contextRef="#ctx0" brushRef="#br0">15799 11556 0,'0'21'56,"-21"0"-45,21 0-1,-21 0-6,-42-21 8,42 21-11,-21 0 3,21 0 12,0 0-9,-21-21 0,21 42-5,0-21 6,0 21-3,-21-21-4,21 0 7,-21 0-5,0-21 9,21 21-9,21 22 21,-21-22-16,-21-21 12,21 42-17,-21-21 15,21 21 10,0 0 55,21 0-54,42-21-25,-21 0-1,0 0 3,21-21 2,21 63-6,-21-21 8,0-21-4,-21 0-1,21 0-3,0-21 4,21 0-1,-42 21-1,21 0-2,0-21 13,0 0-5,0 0 13,21 21-3,-21 0-4,-21 21-12,21-21 16</inkml:trace>
    </iact:actionData>
  </iact:action>
  <iact:action type="add" startTime="28708">
    <iact:property name="dataType"/>
    <iact:actionData xml:id="d3">
      <inkml:trace xmlns:inkml="http://www.w3.org/2003/InkML" xml:id="stk3" contextRef="#ctx0" brushRef="#br0">11282 7879 0</inkml:trace>
    </iact:actionData>
  </iact:action>
  <iact:action type="add" startTime="29165">
    <iact:property name="dataType"/>
    <iact:actionData xml:id="d4">
      <inkml:trace xmlns:inkml="http://www.w3.org/2003/InkML" xml:id="stk4" contextRef="#ctx0" brushRef="#br0">12249 8699 0</inkml:trace>
    </iact:actionData>
  </iact:action>
  <iact:action type="add" startTime="29662">
    <iact:property name="dataType"/>
    <iact:actionData xml:id="d5">
      <inkml:trace xmlns:inkml="http://www.w3.org/2003/InkML" xml:id="stk5" contextRef="#ctx0" brushRef="#br0">13194 9350 0</inkml:trace>
    </iact:actionData>
  </iact:action>
  <iact:action type="add" startTime="30157">
    <iact:property name="dataType"/>
    <iact:actionData xml:id="d6">
      <inkml:trace xmlns:inkml="http://www.w3.org/2003/InkML" xml:id="stk6" contextRef="#ctx0" brushRef="#br0">14097 10001 0</inkml:trace>
    </iact:actionData>
  </iact:action>
  <iact:action type="add" startTime="30612">
    <iact:property name="dataType"/>
    <iact:actionData xml:id="d7">
      <inkml:trace xmlns:inkml="http://www.w3.org/2003/InkML" xml:id="stk7" contextRef="#ctx0" brushRef="#br0">14896 10821 0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00" units="cm"/>
          <inkml:channel name="Y" type="integer" max="900" units="cm"/>
          <inkml:channel name="T" type="integer" max="2.14748E9" units="dev"/>
        </inkml:traceFormat>
        <inkml:channelProperties>
          <inkml:channelProperty channel="X" name="resolution" value="41.88482" units="1/cm"/>
          <inkml:channelProperty channel="Y" name="resolution" value="41.86047" units="1/cm"/>
          <inkml:channelProperty channel="T" name="resolution" value="1" units="1/dev"/>
        </inkml:channelProperties>
      </inkml:inkSource>
      <inkml:timestamp xml:id="ts0" timeString="2018-04-10T07:05:25.3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268">
    <iact:property name="dataType"/>
    <iact:actionData xml:id="d0">
      <inkml:trace xmlns:inkml="http://www.w3.org/2003/InkML" xml:id="stk0" contextRef="#ctx0" brushRef="#br0">10421 5484 0,'-42'0'61,"0"0"-13,0 0-14,0 0-18,0 0 4,-21 0-11,21 0-1,0 0 1,0 0-2,0 0-1,-21 0-1,0 0 3,21 0-1,21 42-3,-21-21-3,-1-21 4,-20 0 2,21 0-4,0 0 1,21 21-2,-21 0 1,0-21 2,-21 0-3,21 21 0,0 0 3,0-21-3,21 21 0,-21 0 2,-21 21-2,21-42-1,0 0 2,0 0-1,0 0 1,21 42-2,-42 0 3,21-21-3,0 21 0,0-21 2,0 0-1,-21 21 0,0-21 0,21-21-1,-42 42 4,21 0-4,0 0 4,21-21-3,0 0 0,0-21 0,-21 21-2,0 21 4,21-21-2,0 22 1,0-22-2,-21 0 2,21 0-1,0 0-2,0 0 6,0 0-4,21 0 0,0 0 0,-42 0 0,21 0 6,21 21-6,-21-21 1,21 21 6,0-21-6,0 0 2,0 0-3,-43-21 10,22 0-7,21 21 4,-21 0-5,0-21 0,21 21 0,21 42 1,-21-42-3,-42 0-2,21-21 5,0 0-2,21 21-1,-21 0 3,21 0-2,0 0-1,-42-21 0,21 0 0,0 0 2,0 0 0,21 21 0,-21 0-3,21 0 4,-21 42 1,0-42-5,0 0 2,0-21-1,21 21 1,-21 21 5,-21-21-6,21 0 4,0 0 1,0-21-2,21 21 0,-21 0-3,21 21 4,-42 21-4,21-42 1,21 0 4,0 0-5,-21-21 4,0 0-5,21 21 1,-21 0 4,21 0 1,-21 42-5,21-21 4,0-21-3,-21 21 2,0-21-3,21 0 2,21 21 0,-42-21 1,21 21-3,-21-21 0,21 21 0,0 0 3,0 0-1,-42 0-1,0-21-1,42 21 0,-21-21 0,21 21 2,21 1 1,-21-22-3,0 0-1,0 0 4,0 0-3,21 42 3,-21-42-3,0 21 3,21 0 0,0 0 1,-42-21-6,20 0 4,1 42 2,0-42 2,0 21-6,21 0 4,0 0-3,0 0 1,0 21 3,-21-42-2,0 21-3,0-21 2,0 0-2,21 21 0,-21 0 5,0 21-4,21-21 0,0 0 0,0 0 0,-42-21-2,21 21 1,0 21 1,0-42-2,0 21 1,21 0 3,-21 0-2,0 0 2,21 21 0,0-21-3,-21-21 2,0 21-2,21 0 0,0 0 4,-21-21-4,0 21 0,21 0 3,0 0 2,0 0-5,-42-21 0,21 21 1,0 22 1,21-22 3,0 0-4,0 0 5,0 0 1,0 21-5,-21-21-1,0 0 2,21 0-4,0 0 8,0 0-6,0 21 2,-21-21 1,0 0-2,21 0-2,0 0 5,0 21-5,0 0 0,0-21 8,0 0-9,0 0 2,0 21 1,0 0-1,0-21 3,0 0-2,0 0 1,0 21 1,0 0-1,0-21 2,0 0 0,0 0 3,42-21 6,-21 42-11,0-42 9,0 21-6,0-21-3,0 0 1,-21 21 2,0 0-2,21-21 0,0 21-4,-21 0 10,21-21-7,0 21-2,21 1 3,0-22 1,-21 0-5,21 0 8,0-21-7,-21 42 0,-21 0 1,21-21 8,42 0-5,-42 0-1,21 0 3,1-21 3,-22 21-7,0 0 1,21-21-1,21 0 8,-21 0-6,-21 21-5,21 0 5,0-21 0,-21 42-2,0-21 0,0 21 0,21-21-2,0-21-2,-21 21 7,21 0 0,0-21-5,0 0 6,21 0-4,-42 21 1,21 0-2,0 0-1,0 0 9,0-21-5,21 0 1,-42 42-6,21-21 3,0 0-2,0-21 0,-21 21 2,0 0-2,42-21 3,-42 21-4,21 21 3,0-21 2,0-21-4,0 21 1,21 0 2,-42 21-2,21-21-2,0 21 4,0-21-2,0-21-3,21 0 3,-42 21-2,21 0 3,-21 0 0,0 0-3,21-21 0,0 0 3,21 0 0,-21 0 1,-21 21-4,21 0 1,0-21 4,-21 42-4,0-21 1,42 0 5,-42 0-6,21 0 1,0-21-3,1 0 9,-22 21-9,0 0 1,42-21 0,-42 21 5,21 0-4,0-21 0,0 0 2,0 0 3,-21 21-6,21 0-1,0-21 2,0 0 5,-21 42-6,21-21 3,0 0-3,21-21 2,-21 0 2,0 0-3,0 0 4,-21 21-5,21 0 0,21-21 2,-21 0-2,0 0 1,0 0 1,0 0-1,21 0 2,0 0-3,-42 21 0,21 0 2,0-21-2,0 0 2,21 0 2,-21 0-3,0 0 4,0 0-5,0 0 3,21 0 2,0 0-3,-21 0 1,0 0 0,0 0-1,21 0 1,0 0 0,-21 0-3,0 0 2,0 0 3,21 0-4,0 0 2,-21 0 0,0 0-3,0 0 2,22 0 1,-1 0 2,-21 0-4,0 0 2,0 0 1,21 0-4,0 0 5,-21 0-4,0 0 3,0 0-3,21 0 4,0 0-5,-21 0 4,0 0-1,0 0-1,21 0 2,0 0-4,-21 0 2,0 0 0,0 0 4,21 0-7,0 0 3,-21 0 2,-21-42-1,21 21-4,0 21 3,21 0 1,-21 0 1,0 0-1,0 0-2,0 0 3,21 0 0,0 0-1,-21 0-2,-21-21 2,21-21 6,0 21-3,21 21-2,-21 0 21,0 0-23,-21-21 2,21 0-1,0 21-1,-21-21-2,21 0 16,0 21-3,0 0-2,-21-42-11,21 21 13,-21-21-5,0 21-8,1 0 4,-22-21 4,42 21-1,-21 0-5,21 0 8,-21-21-9,0 21 1,21-21 5,-21 0 5,0 21-10,0 0-1,-21-21 6,42 21-7,-21-21 6,21 21-6,0 0 7,-21 0-7,0 0 4,0 0 1,0 0 0,42 0 1,-42-21 13,0-21-18,0 21 21,21 21-12,-21-21 1,-21 0-7,21 21 7,0 0-3,0 0 4,0-21-11,-21 0 14,0 0-11,42 21-5,-21-21 2,0 0 8,-21-22-7,21 43 0,0-21-1,-21 0 2,0 0 1,0 0-2,21 21 0,0-21-1,-21 0 6,0 0-2,0 0 3,0 0-4,0-21 16,0 0-8,0 21-3,0 0-5,0 0 2,0-21-6,0 0 7,0 21-3,0 0 0,0 0-2,0-21 5,0 0 1,0 21-2,0 0-2,0 0 3,0-21-5,0 0-2,0 21 8,0 0-5,0 0-2,0-21 3,0 0 1,-42 21-3,21 0-2,21 0 18,0-21-16,-21 21-2,0 0 22,21 0-12,0-1-4,-21 22 2,0 0-3,21-42 0,0 21 4,-21 21-9,0-21 1,21 0 6,-21 21-6,0 0-1,21-42 5,0 21 1,0 0-3,-42 0-1,21 0-1,0-21 11,21 0-9,-21 42-1,0-21 2,21 0 1,0 0-3,0-21 9,-21 21-12,0 0 5,21 0 0,0 0 1,0-21 9,-21 21-14,0 0 2,21 0 5,-21 21-3,0 0-1,21-21 8,0-21 0,0 21 2,0 0-7,0 0 0,0 0 17,0-21-18,0 0 2,0 21 4,0 0-11,0 0 13,0-21-11,0-1 5,0 22-2,0 0 3,0 0 5,0-21-8,0 0-3,-42 42 13,21-21-13,0 0 5,21 0-1,0-21 8,0 21-13,0 0 9,0 0-4,0 0 1,0-21-3,0 0 6,0 21-6,0 0 3,0 0 3,0-21 9,0 0-6,-21 42-8,0-21 10,21 0 24,0 0-4,-21 21-18,0-21-17,21 0 0,0 0 9,0 0-6,0 0 5,0-21 2,-21 21-10,0 0 5,21 0 10,-21 21-15,0 0 15,21-21 38,-42 21-19,21-21-23,0 0 47,0 21-52,0-21 43,0 21 11,0-1-43,21-20-2,-21 21-15,-22 21 4,22-42-1,21 0 3,-42 21 1,21-21-2,-21 21-3,21 0 7,0 0-6,0 0 7,0 0 10,0-21-19,0 21 11,-42 0-3,21 21 6,21-21-10,-21 0-1,0 21 18,0 0-18,-21 0 8,42-21-12,-21 0 9,21 0-5,0 0 1,-21 21 7,0 0 3,-21 0-1,21 0-3,0 0 14,0 0-8,0 0 0,-21 0-5,21-21-5,0 0-7,0 21 12,0 0 8,0 0 51,21-42-66,-21 21 36,0 0 29,21 0-49,-21 0-6,0 21 60,21-21-53,0 0-9,-42 21 30</inkml:trace>
    </iact:actionData>
  </iact:action>
  <iact:action type="add" startTime="29184">
    <iact:property name="dataType"/>
    <iact:actionData xml:id="d1">
      <inkml:trace xmlns:inkml="http://www.w3.org/2003/InkML" xml:id="stk1" contextRef="#ctx0" brushRef="#br0">15988 6745 0,'21'-21'39</inkml:trace>
    </iact:actionData>
  </iact:action>
  <iact:action type="add" startTime="38555">
    <iact:property name="dataType"/>
    <iact:actionData xml:id="d2">
      <inkml:trace xmlns:inkml="http://www.w3.org/2003/InkML" xml:id="stk2" contextRef="#ctx0" brushRef="#br0">18614 9014 0</inkml:trace>
    </iact:actionData>
  </iact:action>
  <iact:action type="add" startTime="40679">
    <iact:property name="dataType"/>
    <iact:actionData xml:id="d3">
      <inkml:trace xmlns:inkml="http://www.w3.org/2003/InkML" xml:id="stk3" contextRef="#ctx0" brushRef="#br0">15001 8132 0,'0'-22'17,"-21"1"-14,-21 21 10,0 0-1,21-21-10,-21 0 8,0 21-6,0 0 14,-21 0-10,21 0 0,0 0 2,0 0-4,0-21 6,-21 0-7,0 21-1,21 0 7,-1 0-9,1 0 14,-21 0-12,0 0 3,21 0 5,0 0-3,0 0-2,-21 0 4,0 0 2,21 0-5,0 0 7,0 0-9,21 42 14,-42-21-19,21 0 14,21 22-6,-21-22-7,0-21 6,21 21-4,0 0 2,0 0 4,-21 0-8,21 21 5,-21-21-4,21 21 10,0-21-9,0 0 1,21 21 4,-21-21-7,0 0 2,0 0 4,0 21-2,21 0 2,0 0-2,-42-21-5,0 0 5,21 0-6,0 21 5,21 21 5,0-21 1,-21-21-10,0 21 5,0-21 4,0 0-7,21 21 2,0 21 1,-21-42 0,0 21-4,21 0 3,-42-21 2,21 0-3,-21 0-2,21 0 4,21 42-1,0-21 4,-21-21-1,0 21-7,21 0 5,0 0 2,-21-21-7,0 21 1,21 0 2,0 0 3,-21-21-2,0 21-1,21 0-2,0 21 1,0-21 0,0 0 6,-63 21-7,42-21 2,0-21-2,0 22 1,21-1 3,0 0-3,0 0 3,0 0-3,-21-21 1,0 42-3,21-21 3,0 0 8,-21-21-12,0 21 7,21 0 2,0 21-4,0-21 0,-21-21-4,0 21 8,21 0-1,0 0-1,0 21-1,-42-42 2,21 21-5,0 0 1,21 0 3,0 0 1,0 21-2,0-21 1,0 0-2,0 0 7,0 0-4,0 21-3,0 0 7,0-21-1,0 0-6,0 0 7,0 21-4,42-21-3,-21 0-1,-21 0 7,21-21-8,0 0-3,-21 21 6,21-21-2,42 21 1,-21 0 0,0-21 0,-21 21-2,0 1 5,0-22-5,0 0 1,0 0 3,0 21-5,21-21 2,-21 21 7,21-21-2,-21 0 0,0 0 4,0 0-8,0 21 3,21-21 5,-21 21-11,21-21 12,-21 21-11,0 0 20,0-21-21,21-21 9,0 0 2,0 0-2,21 0 4,-21 0-12,-21 21 15,21 0-15,0-21 6,0 0 0,-21 21 2,21 0-10,0-21 9,0 0-3,0 0 10,0 0-8,21 0 0,0 0 0,-21 0 7,0 0-6,0 0-8,21 0 7,0 42-3,-21-21 0,0 0 3,0-21-1,21 0 1,1 0 1,-22 0-2,0 0 12,0 0-7,21 0 0,0 0-8,-21 0 8,0 0 7,0 0-14,21 0 11,0 0-15,-21 0 4,0 0 12,0 0-11,21 0 12,0 0-6,-21 0-5,0 0 9,0 0-5,21 0-3,0 0 0,-42-42 3,21 21-11,0 21 20,-21-21-2,0 0-10,42 21-3,-42-21 2,21 0 1,0 21 7,-21-42-11,0 21-4,0-21 10,0 21-6,42 21 2,-42-21 1,21 0 9,-21 0 7,0 0-22,21 21 27,-21-21-19,0 0 0,0-21 15,21 21-11,0 0 4,-21 0 5,21 0-18,-21 0 37,0-21-10,0 0-10,0 21-10,0-22 14,-21 1-14,0 0-4,42 21 3,-21-21-7,21 21 3,-21 0 2,-21-42-4,0 21 8,0 0-10,21 21 6,0-21-3,-21 0 7,0-21-6,0 21-2,0 0 11,0 0-12,0 0 1,0-21 11,0 0-11,0 21 4,0 0 0,0 0 1,0-21 1,0 0-4,0 21 19,0 0-10,0 0-4,0-21-10,0 0 6,-42 42-2,21-21 1,0 21-4,0 0 5,21-21 0,0-21-3,-21 42 6,0-21-9,21 0 5,-21 21-1,0 0-4,0 0 5,0 0-5,-21 0 3,21-21-1,0 0-2,0 21 1,0-21 1,0-1 2,0 1 5,21-21-7,-21 42-1,0-21 10,0 0-2,0 0 5,-21 21-13,21 0 1,0-42 6,0 42-3,0-21-5,21 0 6,-21 21-2,0 0-2,21-21 1,-21-21 3,0 21 1,21 0-2,-21 21-4,0-21 10,-21 21 5,21 0-14,0-42 24,0 42-23,0-21 9,21 0 1,0 0-4,-21 21-6,0 0 12,0 0 10,0-21-14,21 0 9,-21 0-4,0 0 2,-21 21-18,21-21 23,-21 21-18,0 21-5,0 0 13,0-42-3,-21 21 11,21 0-17,21 0 11,-21-21 6,0 21-10,21 0-5,0 0 32,0 0-5,21-42 5,0 21-9,0 0-11</inkml:trace>
    </iact:actionData>
  </iact:action>
  <iact:action type="add" startTime="51782">
    <iact:property name="dataType"/>
    <iact:actionData xml:id="d4">
      <inkml:trace xmlns:inkml="http://www.w3.org/2003/InkML" xml:id="stk4" contextRef="#ctx0" brushRef="#br0">19455 11556 0</inkml:trace>
    </iact:actionData>
  </iact:action>
  <iact:action type="add" startTime="53876">
    <iact:property name="dataType"/>
    <iact:actionData xml:id="d5">
      <inkml:trace xmlns:inkml="http://www.w3.org/2003/InkML" xml:id="stk5" contextRef="#ctx0" brushRef="#br0">22060 10527 0,'-21'-21'34,"-21"0"-27,0 21-1,0 0-4,0 0 5,0 0-4,-21 0 3,0 0-4,21 0 2,0 0 2,0 0-4,-21 0 1,0 0 1,21 0 0,0 0 0,0 63 0,21-21-2,-43-21-1,22 0 4,0-21-1,21 21 0,-63 0-3,63 0 3,-21 0-2,0-21 0,21 21 1,-21 0 2,0-21-3,0 0 0,21 42 1,-21-21-2,0 0 3,21 0 0,-21 0-2,0-21-1,21 21 4,0 0-2,-42-21 1,21 0 0,21 21-2,-21 0 3,0-21 2,21 21-6,0 0 6,-42-21 21</inkml:trace>
    </iact:actionData>
  </iact:action>
  <iact:action type="add" startTime="54479">
    <iact:property name="dataType"/>
    <iact:actionData xml:id="d6">
      <inkml:trace xmlns:inkml="http://www.w3.org/2003/InkML" xml:id="stk6" contextRef="#ctx0" brushRef="#br0">20295 10905 0,'-21'-21'105,"21"42"-91,-42 0-12,21 0 9,0 21-6,0-21-2,0 21 32,0-21-20,0 21 18,0-21-21,0 0 108,42 0-101,-21 0-14,42 0-3,-21 0 0,21 0 0,0-21 1,-21 42 3,42 0-4,0-42 3,-21 0-3,0 0 0,-21 21-1,21 0 4,0-21 2,21 0-5,-21 0 7,0 0 0,0 0 0,-21-42 2,21 21-6</inkml:trace>
    </iact:actionData>
  </iact:action>
  <iact:action type="add" startTime="55967">
    <iact:property name="dataType"/>
    <iact:actionData xml:id="d7">
      <inkml:trace xmlns:inkml="http://www.w3.org/2003/InkML" xml:id="stk7" contextRef="#ctx0" brushRef="#br0">18026 10737 0,'-21'0'107,"-21"0"-62,0 0-15,0 0 107,0 0-135,0 0 19,-21 0 13,21-21-12,0 0-1,0 21-4,0 0 15,21-42-26,0 21-2,-42 0 9,21 21 43,0 0 4,21-21-55,-21 0 20,0 21 3,-21 0 17,21 0-23,0 0 55,0 0-60,0 0 25,-21 0-20,0 0-4,42 42-18,0 0 24,0-21-16,0 0-3,0 0 11,0 0 1,0 0-2,0 21 12,21 0-17,-42 0 0,21 0 9,-21-21-3,20 21-11,1-21 8,0 21 1,0-21-2,0 21-4,21 0 6,-21-21-6,0 0-6,21 21 4,0 21 0,0-21 5,0 0-4,-42-21-7,21 21 7,0 0 0,21 21-5,0-21 9,0 0 0,0 0-3,-21-21-1,-21 0 5,21 0-11,21 42 5,0-21 2,-21-21-2,0 21-3,21 1 2,0-1 2,0 21 1,0-21-8,0 0 7,0 0-3,0 0 2,0 21 0,0 0 0,0-21-1,-21-21-2,0 21 1,21 0 1,0 21 0,0-21 5,0 0-4,0 0-1,-42-21-2,21 21 6,0 21-4,63-42 15,-21 21-14,-21 0 24,21-21-21,0 0-3,0 0 2,0 0 2,21 0-5,-21 21 4,21-21 1,0 0 6,0-21-4,0 0 6,21 0-10,-20 0 1,-22 21-1,21 0-4,0-21 3,0 0 9,21 0-13,-21 0 5,0 0 5,0 0-9,0 0 3,21 0 9,0 0 0,-21 0 0,0 0-7,0 0 5,21 0-1,0 0 1,-21 0 3,0 0 0,-21-42-7,21 21 16,21 21-16,-21-21-5,-21-21 2,21 21-5,-21 0 6,0 0-2,0-21-3,0 21 3,42-21-5,-21 0 6,-21 0 4,21 21-3,-21 0 3,-21-42 4,21 42-7,0-21-1,-21 0 15,21 0-12,0 0-2,-21-21-3,0 21 2,42 21-2,-21-21-1,0 0 5,0 21-5,0 0 1,-21-42-1,0 21 11,21 21-13,0-21 1,-21 0 14,21 21 1,0 0 6,-21-43 29,0 22-29,0 0 0,0 0 115,0 0-132,0-21 1,0 0 2,-21 42 3,21-21-5,0 0-1,0 0 29,-42 21-27,21-21 7,0 0 1,21 0 6,-21 21-12,0-21-3,21 0 7,-21 21-6,0-21-3,21 0 8,-21 21 13,0-21-18,21 0 19,0 0 28</inkml:trace>
    </iact:actionData>
  </iact:action>
</iact:action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4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microsoft.com/office/2011/relationships/inkAction" Target="../ink/inkAction2.xml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microsoft.com/office/2011/relationships/inkAction" Target="../ink/inkAction1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79350" y="1306500"/>
            <a:ext cx="8985300" cy="10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Complexidade de Algoritmos</a:t>
            </a: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311700" y="24104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AVL, Árvore Binária e Árvore SBB</a:t>
            </a:r>
            <a:endParaRPr/>
          </a:p>
        </p:txBody>
      </p:sp>
      <p:pic>
        <p:nvPicPr>
          <p:cNvPr id="10" name="Áudio 9">
            <a:hlinkClick r:id="" action="ppaction://media"/>
            <a:extLst>
              <a:ext uri="{FF2B5EF4-FFF2-40B4-BE49-F238E27FC236}">
                <a16:creationId xmlns:a16="http://schemas.microsoft.com/office/drawing/2014/main" id="{246F6D95-52DF-49E0-8B50-3157C766E1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87"/>
    </mc:Choice>
    <mc:Fallback xmlns="">
      <p:transition spd="slow" advTm="10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AVL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1251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o algoritmo de busca em uma árvore AVL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6" name="Shape 1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89200" y="1246250"/>
            <a:ext cx="5243100" cy="332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77A59029-C408-407D-B937-077E25115F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60"/>
    </mc:Choice>
    <mc:Fallback xmlns="">
      <p:transition spd="slow" advTm="9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sbb</a:t>
            </a:r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O balanceamento da árvore SBB é semelhante ao da AVL, porém com duas regras mais complexas. 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 primeira é que da raiz até as folhas da árvore deve-se ter o mesmo números de ponteiros verticais.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 a segunda é que não pode ter dois ponteiros na horizontal em sequência;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Árvore SBB também é uma árvore extremamente balanceada porque ao inserir e excluir algum nodo é executado um algoritmo que balanceia a árvore.</a:t>
            </a:r>
            <a:endParaRPr/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3ED4D6D1-2660-48C4-9107-80616D1083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01"/>
    </mc:Choice>
    <mc:Fallback xmlns="">
      <p:transition spd="slow" advTm="26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sbb</a:t>
            </a:r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Na árvore SBB existem as ações de contenção, semelhantes as rotações do árvore AVL.</a:t>
            </a:r>
            <a:endParaRPr/>
          </a:p>
        </p:txBody>
      </p:sp>
      <p:pic>
        <p:nvPicPr>
          <p:cNvPr id="139" name="Shape 1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525" y="1871100"/>
            <a:ext cx="8580349" cy="3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A3D32B4D-0C5E-4087-A924-34BC223BA9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46"/>
    </mc:Choice>
    <mc:Fallback xmlns="">
      <p:transition spd="slow" advTm="13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sbb</a:t>
            </a:r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5602525" y="1228675"/>
            <a:ext cx="3229800" cy="3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O algoritmo de busca em uma árvore SBB</a:t>
            </a:r>
            <a:endParaRPr/>
          </a:p>
        </p:txBody>
      </p:sp>
      <p:pic>
        <p:nvPicPr>
          <p:cNvPr id="146" name="Shape 1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228673"/>
            <a:ext cx="5172075" cy="356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49E79C28-75B6-473F-B4AC-005929F075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8"/>
    </mc:Choice>
    <mc:Fallback xmlns="">
      <p:transition spd="slow" advTm="6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complexidade de árvores balanceadas</a:t>
            </a:r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 complexidade de pior caso de árvores balanceadas, é diferente da árvore binária por conta do balanceamento. Uma busca em uma árvore balanceada tem complexidade de O(log n), pois a cada ramificação (nível) da árvore é diminuído a quantidade de nós pelo qual é preciso percorrer para encontrar algum valor que esteja na árvore;</a:t>
            </a:r>
            <a:endParaRPr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826E84E1-D78C-4586-8760-1590BF2AA1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69"/>
    </mc:Choice>
    <mc:Fallback xmlns="">
      <p:transition spd="slow" advTm="23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complexidade de árvores balanceadas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1438" y="1228675"/>
            <a:ext cx="5181125" cy="320815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10" name="Tinta 9">
                <a:extLst>
                  <a:ext uri="{FF2B5EF4-FFF2-40B4-BE49-F238E27FC236}">
                    <a16:creationId xmlns:a16="http://schemas.microsoft.com/office/drawing/2014/main" id="{5F3D09D2-DA4D-4102-BFA7-F8AF3141A99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11000" y="1974240"/>
              <a:ext cx="6330960" cy="2867040"/>
            </p14:xfrm>
          </p:contentPart>
        </mc:Choice>
        <mc:Fallback xmlns="">
          <p:pic>
            <p:nvPicPr>
              <p:cNvPr id="10" name="Tinta 9">
                <a:extLst>
                  <a:ext uri="{FF2B5EF4-FFF2-40B4-BE49-F238E27FC236}">
                    <a16:creationId xmlns:a16="http://schemas.microsoft.com/office/drawing/2014/main" id="{5F3D09D2-DA4D-4102-BFA7-F8AF3141A9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01640" y="1964880"/>
                <a:ext cx="6349680" cy="288576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Áudio 10">
            <a:hlinkClick r:id="" action="ppaction://media"/>
            <a:extLst>
              <a:ext uri="{FF2B5EF4-FFF2-40B4-BE49-F238E27FC236}">
                <a16:creationId xmlns:a16="http://schemas.microsoft.com/office/drawing/2014/main" id="{1D0B79BD-F18F-4F1C-B3D6-42D28A283B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077"/>
    </mc:Choice>
    <mc:Fallback xmlns="">
      <p:transition spd="slow" advTm="63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Comparação entre as 3 árvores</a:t>
            </a:r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Com isso podemos notar que as buscas realizadas em árvores balanceadas (AVL e SBB) tem uma complexidade no pior caso menor que uma árvore não balanceada (árvore binária).</a:t>
            </a:r>
            <a:endParaRPr/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25DA6E48-23F3-4C0B-8B9D-EF47E34BDE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94"/>
    </mc:Choice>
    <mc:Fallback xmlns="">
      <p:transition spd="slow" advTm="332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	</a:t>
            </a:r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Esse trabalho tem como objetivo analisar os algoritmos de busca  em árvore AVL, árvore SBB e árvore binária para que se possa obter a complexidade do pior caso e compará- las;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E19B19A0-2CBE-4DAD-BC99-18AEE229A3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31"/>
    </mc:Choice>
    <mc:Fallback xmlns="">
      <p:transition spd="slow" advTm="13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Binária de busca</a:t>
            </a:r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É uma estrutura de dados criada com o intuito de agilizar o tempo de busca em comparação com outras estruturas de dados.</a:t>
            </a:r>
            <a:endParaRPr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 árvore binária  é formado por “nós” e dentro de  cada nó, existe um dado.</a:t>
            </a:r>
            <a:endParaRPr/>
          </a:p>
          <a:p>
            <a:pPr marL="45720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Neste dado existe um índice (chave) que é utilizado como base para as comparações. Não deve existir chaves iguais em uma árvore binária.</a:t>
            </a:r>
            <a:endParaRPr/>
          </a:p>
        </p:txBody>
      </p:sp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71D41785-62DA-4501-8B05-A835124085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88"/>
    </mc:Choice>
    <mc:Fallback xmlns="">
      <p:transition spd="slow" advTm="22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Binária de busca</a:t>
            </a: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O algoritmo de busca acontece numa comparação de maior e menor, que decide em qual sub-árvore o nodo se encontra, na da esquerda ou direita, levando em conta o valor da chave;</a:t>
            </a: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5684900" y="2517336"/>
            <a:ext cx="918000" cy="9033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</a:rPr>
              <a:t>2</a:t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77" name="Shape 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589400"/>
            <a:ext cx="3238500" cy="255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619946">
            <a:off x="6468426" y="3180862"/>
            <a:ext cx="994575" cy="99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2496887">
            <a:off x="4789750" y="3180862"/>
            <a:ext cx="994575" cy="99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832626">
            <a:off x="5646613" y="4044162"/>
            <a:ext cx="994575" cy="99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8CB8F15F-CA7A-4986-BB71-E81DCE1FC9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90"/>
    </mc:Choice>
    <mc:Fallback xmlns="">
      <p:transition spd="slow" advTm="12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Binária de busca</a:t>
            </a:r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311700" y="101802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 complexidade no pior caso é O(n), isso acontece porque pode ocorrer de apenas uma das sub-árvores (Esquerda ou direita) receba os nodos, fazendo com ela cresça apenas de um lado deixando ela totalmente desbalanceada;</a:t>
            </a:r>
            <a:endParaRPr/>
          </a:p>
        </p:txBody>
      </p:sp>
      <p:pic>
        <p:nvPicPr>
          <p:cNvPr id="87" name="Shape 87" descr="Imagem relacionada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83388" y="2866225"/>
            <a:ext cx="1888125" cy="1669800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14" name="Tinta 13">
                <a:extLst>
                  <a:ext uri="{FF2B5EF4-FFF2-40B4-BE49-F238E27FC236}">
                    <a16:creationId xmlns:a16="http://schemas.microsoft.com/office/drawing/2014/main" id="{0381BE31-8455-4D8E-A51F-B246F7489AA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002760" y="2836440"/>
              <a:ext cx="3154320" cy="1868760"/>
            </p14:xfrm>
          </p:contentPart>
        </mc:Choice>
        <mc:Fallback>
          <p:pic>
            <p:nvPicPr>
              <p:cNvPr id="14" name="Tinta 13">
                <a:extLst>
                  <a:ext uri="{FF2B5EF4-FFF2-40B4-BE49-F238E27FC236}">
                    <a16:creationId xmlns:a16="http://schemas.microsoft.com/office/drawing/2014/main" id="{0381BE31-8455-4D8E-A51F-B246F7489A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93400" y="2827080"/>
                <a:ext cx="3173040" cy="1887480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Áudio 14">
            <a:hlinkClick r:id="" action="ppaction://media"/>
            <a:extLst>
              <a:ext uri="{FF2B5EF4-FFF2-40B4-BE49-F238E27FC236}">
                <a16:creationId xmlns:a16="http://schemas.microsoft.com/office/drawing/2014/main" id="{66E1A2B0-0378-48AE-8971-39443CF634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75"/>
    </mc:Choice>
    <mc:Fallback>
      <p:transition spd="slow" advTm="34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Binária de busca</a:t>
            </a:r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4660925" y="1228675"/>
            <a:ext cx="41715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Algoritmo de busca em uma árvore binária;</a:t>
            </a:r>
            <a:endParaRPr/>
          </a:p>
        </p:txBody>
      </p:sp>
      <p:pic>
        <p:nvPicPr>
          <p:cNvPr id="94" name="Shape 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257300"/>
            <a:ext cx="4506575" cy="331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B2B76D9B-0A0C-4011-9551-0FE4DEFF09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53"/>
    </mc:Choice>
    <mc:Fallback>
      <p:transition spd="slow" advTm="7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AVL</a:t>
            </a: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311700" y="1093850"/>
            <a:ext cx="8520600" cy="37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É uma árvore de busca binária altamente balanceada, criada em 1962 pelos soviéticos Adelso Velsky e Landis;</a:t>
            </a:r>
            <a:endParaRPr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Ela é considera altamente balanceada porque tanto nas inserções quanto nas exclusões é executado um algoritmo que faz o balanceamento, fazendo que as sub-árvores da direita e a da esquerda tenham quase a mesma altura;</a:t>
            </a:r>
            <a:endParaRPr/>
          </a:p>
          <a:p>
            <a:pPr marL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9167B6A5-25BC-49C5-A726-8F4A0F3466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89"/>
    </mc:Choice>
    <mc:Fallback xmlns="">
      <p:transition spd="slow" advTm="23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AVL</a:t>
            </a:r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262925" y="9991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Diferentemente da árvore binária de busca, a árvore AVL carrega em seu nodo uma outra informação que é utilizada para realizar seu balanceamento, que é conhecida como fator de equilíbrio. </a:t>
            </a:r>
            <a:endParaRPr/>
          </a:p>
          <a:p>
            <a:pPr marL="457200" lvl="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 fórmula do fator de equilíbrio é descrita como </a:t>
            </a:r>
            <a:r>
              <a:rPr lang="pt-BR" i="1"/>
              <a:t>fh = (h</a:t>
            </a:r>
            <a:r>
              <a:rPr lang="pt-BR" sz="800" i="1"/>
              <a:t>direita </a:t>
            </a:r>
            <a:r>
              <a:rPr lang="pt-BR" sz="1400" i="1"/>
              <a:t>- </a:t>
            </a:r>
            <a:r>
              <a:rPr lang="pt-BR" i="1"/>
              <a:t>h</a:t>
            </a:r>
            <a:r>
              <a:rPr lang="pt-BR" sz="800" i="1"/>
              <a:t>esquerda</a:t>
            </a:r>
            <a:r>
              <a:rPr lang="pt-BR" i="1"/>
              <a:t>). </a:t>
            </a:r>
            <a:r>
              <a:rPr lang="pt-BR"/>
              <a:t>O valor de fh deve sempre estar entre (-1,0,1).</a:t>
            </a:r>
            <a:endParaRPr/>
          </a:p>
        </p:txBody>
      </p:sp>
      <p:pic>
        <p:nvPicPr>
          <p:cNvPr id="107" name="Shape 10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7025" y="3460117"/>
            <a:ext cx="2227000" cy="168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/>
          <p:nvPr/>
        </p:nvSpPr>
        <p:spPr>
          <a:xfrm rot="1359452">
            <a:off x="4150895" y="4160344"/>
            <a:ext cx="1017854" cy="255115"/>
          </a:xfrm>
          <a:prstGeom prst="rightArrow">
            <a:avLst>
              <a:gd name="adj1" fmla="val 0"/>
              <a:gd name="adj2" fmla="val 12299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Shape 109"/>
          <p:cNvSpPr/>
          <p:nvPr/>
        </p:nvSpPr>
        <p:spPr>
          <a:xfrm rot="-559858">
            <a:off x="3751935" y="4753540"/>
            <a:ext cx="1441372" cy="255082"/>
          </a:xfrm>
          <a:prstGeom prst="rightArrow">
            <a:avLst>
              <a:gd name="adj1" fmla="val 0"/>
              <a:gd name="adj2" fmla="val 12299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Shape 110"/>
          <p:cNvSpPr txBox="1"/>
          <p:nvPr/>
        </p:nvSpPr>
        <p:spPr>
          <a:xfrm>
            <a:off x="5215625" y="4339375"/>
            <a:ext cx="7020600" cy="8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Source Code Pro"/>
                <a:ea typeface="Source Code Pro"/>
                <a:cs typeface="Source Code Pro"/>
                <a:sym typeface="Source Code Pro"/>
              </a:rPr>
              <a:t>Fator de Equilíbrio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7E509EE2-EEB1-4E3D-B1ED-2FB12B45AC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54"/>
    </mc:Choice>
    <mc:Fallback xmlns="">
      <p:transition spd="slow" advTm="228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Árvore AVL</a:t>
            </a:r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Quando acontece de o fator de equilíbrio estiver  maior que 1 e menor que -1, deve-se realizar as rotações (movimentos que vão balancear a árvore). </a:t>
            </a:r>
            <a:endParaRPr/>
          </a:p>
        </p:txBody>
      </p:sp>
      <p:pic>
        <p:nvPicPr>
          <p:cNvPr id="117" name="Shape 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1175" y="2242325"/>
            <a:ext cx="2993300" cy="290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4575" y="2294338"/>
            <a:ext cx="3299250" cy="2797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/>
          <p:nvPr/>
        </p:nvSpPr>
        <p:spPr>
          <a:xfrm>
            <a:off x="4045450" y="3386613"/>
            <a:ext cx="1167300" cy="612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DDB81109-2B6C-4530-BFE3-922A49F2B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41"/>
    </mc:Choice>
    <mc:Fallback xmlns="">
      <p:transition spd="slow" advTm="15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595</Words>
  <Application>Microsoft Office PowerPoint</Application>
  <PresentationFormat>Apresentação na tela (16:9)</PresentationFormat>
  <Paragraphs>40</Paragraphs>
  <Slides>16</Slides>
  <Notes>16</Notes>
  <HiddenSlides>0</HiddenSlides>
  <MMClips>16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Arial</vt:lpstr>
      <vt:lpstr>Source Code Pro</vt:lpstr>
      <vt:lpstr>Amatic SC</vt:lpstr>
      <vt:lpstr>Beach Day</vt:lpstr>
      <vt:lpstr>Complexidade de Algoritmos</vt:lpstr>
      <vt:lpstr>Objetivo </vt:lpstr>
      <vt:lpstr>Árvore Binária de busca</vt:lpstr>
      <vt:lpstr>Árvore Binária de busca</vt:lpstr>
      <vt:lpstr>Árvore Binária de busca</vt:lpstr>
      <vt:lpstr>Árvore Binária de busca</vt:lpstr>
      <vt:lpstr>Árvore AVL</vt:lpstr>
      <vt:lpstr>Árvore AVL</vt:lpstr>
      <vt:lpstr>Árvore AVL</vt:lpstr>
      <vt:lpstr>Árvore AVL </vt:lpstr>
      <vt:lpstr>árvore sbb</vt:lpstr>
      <vt:lpstr>árvore sbb</vt:lpstr>
      <vt:lpstr>árvore sbb</vt:lpstr>
      <vt:lpstr>complexidade de árvores balanceadas</vt:lpstr>
      <vt:lpstr>complexidade de árvores balanceadas </vt:lpstr>
      <vt:lpstr>Comparação entre as 3 árvores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Complexidade de Algoritmos</dc:title>
  <cp:lastModifiedBy>João Antônio Martins</cp:lastModifiedBy>
  <cp:revision>4</cp:revision>
  <dcterms:modified xsi:type="dcterms:W3CDTF">2018-04-10T07:55:50Z</dcterms:modified>
</cp:coreProperties>
</file>